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86375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4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73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715504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67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2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2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97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661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0355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6AF7F57-172D-7E40-B73C-36BDE5033BB2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5844539-E69E-9445-BA05-EADCFD8587A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1053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resource/21641325" TargetMode="External"/><Relationship Id="rId2" Type="http://schemas.openxmlformats.org/officeDocument/2006/relationships/hyperlink" Target="https://create.kahoot.it/share/ed-and-ing-adjectives/8456efbd-ea76-4cf5-bbf6-6bbd0858585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18D3907-3424-E641-9AE7-F6B652B09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8521" y="1480930"/>
            <a:ext cx="5751537" cy="3848521"/>
          </a:xfrm>
        </p:spPr>
        <p:txBody>
          <a:bodyPr anchor="ctr">
            <a:normAutofit/>
          </a:bodyPr>
          <a:lstStyle/>
          <a:p>
            <a:pPr algn="r"/>
            <a:r>
              <a:rPr lang="en-US" sz="6600" dirty="0"/>
              <a:t>Adjectives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A2D6C-3446-BD4B-B223-11C6848BC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9870" y="1480929"/>
            <a:ext cx="2593610" cy="3848522"/>
          </a:xfrm>
        </p:spPr>
        <p:txBody>
          <a:bodyPr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dirty="0"/>
              <a:t>-ING &amp; -ED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4964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2501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CC48F-BF4D-B64F-9EBE-7A8011B0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-ING and –ED adjectives -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A2C6B-F5E4-C647-8A98-F83B69AAA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adjectives are often made from verbs.</a:t>
            </a:r>
          </a:p>
          <a:p>
            <a:pPr lvl="1"/>
            <a:r>
              <a:rPr lang="en-US" dirty="0"/>
              <a:t>Example: annoy </a:t>
            </a:r>
            <a:r>
              <a:rPr lang="en-US" dirty="0">
                <a:sym typeface="Wingdings" pitchFamily="2" charset="2"/>
              </a:rPr>
              <a:t> annoying, annoyed</a:t>
            </a:r>
          </a:p>
          <a:p>
            <a:r>
              <a:rPr lang="en-US" dirty="0">
                <a:sym typeface="Wingdings" pitchFamily="2" charset="2"/>
              </a:rPr>
              <a:t>The –ING form is the same as the noun.</a:t>
            </a:r>
          </a:p>
          <a:p>
            <a:pPr lvl="1"/>
            <a:r>
              <a:rPr lang="en-US" dirty="0">
                <a:sym typeface="Wingdings" pitchFamily="2" charset="2"/>
              </a:rPr>
              <a:t>Example: swim  I </a:t>
            </a:r>
            <a:r>
              <a:rPr lang="en-US" u="sng" dirty="0">
                <a:sym typeface="Wingdings" pitchFamily="2" charset="2"/>
              </a:rPr>
              <a:t>am swimming</a:t>
            </a:r>
            <a:r>
              <a:rPr lang="en-US" dirty="0">
                <a:sym typeface="Wingdings" pitchFamily="2" charset="2"/>
              </a:rPr>
              <a:t> in the ocean because </a:t>
            </a:r>
            <a:r>
              <a:rPr lang="en-US" u="sng" dirty="0">
                <a:sym typeface="Wingdings" pitchFamily="2" charset="2"/>
              </a:rPr>
              <a:t>swimming</a:t>
            </a:r>
            <a:r>
              <a:rPr lang="en-US" dirty="0">
                <a:sym typeface="Wingdings" pitchFamily="2" charset="2"/>
              </a:rPr>
              <a:t> is fun. </a:t>
            </a:r>
          </a:p>
          <a:p>
            <a:r>
              <a:rPr lang="en-US" dirty="0">
                <a:sym typeface="Wingdings" pitchFamily="2" charset="2"/>
              </a:rPr>
              <a:t>The –ED form is usually the same as the past participle.</a:t>
            </a:r>
          </a:p>
          <a:p>
            <a:pPr lvl="1"/>
            <a:r>
              <a:rPr lang="en-US" dirty="0">
                <a:sym typeface="Wingdings" pitchFamily="2" charset="2"/>
              </a:rPr>
              <a:t>Example: The typhoon </a:t>
            </a:r>
            <a:r>
              <a:rPr lang="en-US" u="sng" dirty="0">
                <a:sym typeface="Wingdings" pitchFamily="2" charset="2"/>
              </a:rPr>
              <a:t>has destroyed</a:t>
            </a:r>
            <a:r>
              <a:rPr lang="en-US" dirty="0">
                <a:sym typeface="Wingdings" pitchFamily="2" charset="2"/>
              </a:rPr>
              <a:t> the beach. The beach </a:t>
            </a:r>
            <a:r>
              <a:rPr lang="en-US" u="sng" dirty="0">
                <a:sym typeface="Wingdings" pitchFamily="2" charset="2"/>
              </a:rPr>
              <a:t>is destroyed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pPr lvl="1"/>
            <a:r>
              <a:rPr lang="en-US" dirty="0">
                <a:sym typeface="Wingdings" pitchFamily="2" charset="2"/>
              </a:rPr>
              <a:t>Irregular form example: drink  I </a:t>
            </a:r>
            <a:r>
              <a:rPr lang="en-US" u="sng" dirty="0">
                <a:sym typeface="Wingdings" pitchFamily="2" charset="2"/>
              </a:rPr>
              <a:t>have drunk</a:t>
            </a:r>
            <a:r>
              <a:rPr lang="en-US" dirty="0">
                <a:sym typeface="Wingdings" pitchFamily="2" charset="2"/>
              </a:rPr>
              <a:t> all the beer, and now I </a:t>
            </a:r>
            <a:r>
              <a:rPr lang="en-US" u="sng" dirty="0">
                <a:sym typeface="Wingdings" pitchFamily="2" charset="2"/>
              </a:rPr>
              <a:t>am drunk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08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CC48F-BF4D-B64F-9EBE-7A8011B0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-ING and –ED adjectives -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A2C6B-F5E4-C647-8A98-F83B69AAA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85999"/>
            <a:ext cx="10646229" cy="4074607"/>
          </a:xfrm>
        </p:spPr>
        <p:txBody>
          <a:bodyPr/>
          <a:lstStyle/>
          <a:p>
            <a:r>
              <a:rPr lang="en-US" dirty="0">
                <a:sym typeface="Wingdings" pitchFamily="2" charset="2"/>
              </a:rPr>
              <a:t>The –ING form means that the subject </a:t>
            </a:r>
            <a:r>
              <a:rPr lang="en-US" b="1" dirty="0">
                <a:sym typeface="Wingdings" pitchFamily="2" charset="2"/>
              </a:rPr>
              <a:t>causes </a:t>
            </a:r>
            <a:r>
              <a:rPr lang="en-US" dirty="0">
                <a:sym typeface="Wingdings" pitchFamily="2" charset="2"/>
              </a:rPr>
              <a:t>or </a:t>
            </a:r>
            <a:r>
              <a:rPr lang="en-US" b="1" dirty="0">
                <a:sym typeface="Wingdings" pitchFamily="2" charset="2"/>
              </a:rPr>
              <a:t>creates</a:t>
            </a:r>
            <a:r>
              <a:rPr lang="en-US" dirty="0">
                <a:sym typeface="Wingdings" pitchFamily="2" charset="2"/>
              </a:rPr>
              <a:t> the emotion in others.</a:t>
            </a:r>
          </a:p>
          <a:p>
            <a:pPr lvl="1"/>
            <a:r>
              <a:rPr lang="en-US" dirty="0">
                <a:sym typeface="Wingdings" pitchFamily="2" charset="2"/>
              </a:rPr>
              <a:t>Example 1: annoy  I </a:t>
            </a:r>
            <a:r>
              <a:rPr lang="en-US" u="sng" dirty="0">
                <a:sym typeface="Wingdings" pitchFamily="2" charset="2"/>
              </a:rPr>
              <a:t>am annoying</a:t>
            </a:r>
            <a:r>
              <a:rPr lang="en-US" dirty="0">
                <a:sym typeface="Wingdings" pitchFamily="2" charset="2"/>
              </a:rPr>
              <a:t> because </a:t>
            </a:r>
            <a:r>
              <a:rPr lang="en-US" u="sng" dirty="0">
                <a:sym typeface="Wingdings" pitchFamily="2" charset="2"/>
              </a:rPr>
              <a:t>I annoy</a:t>
            </a:r>
            <a:r>
              <a:rPr lang="en-US" dirty="0">
                <a:sym typeface="Wingdings" pitchFamily="2" charset="2"/>
              </a:rPr>
              <a:t> my friends. </a:t>
            </a:r>
          </a:p>
          <a:p>
            <a:pPr lvl="1"/>
            <a:r>
              <a:rPr lang="en-US" dirty="0">
                <a:sym typeface="Wingdings" pitchFamily="2" charset="2"/>
              </a:rPr>
              <a:t>Example 2: confuse  The book </a:t>
            </a:r>
            <a:r>
              <a:rPr lang="en-US" u="sng" dirty="0">
                <a:sym typeface="Wingdings" pitchFamily="2" charset="2"/>
              </a:rPr>
              <a:t>is confusing</a:t>
            </a:r>
            <a:r>
              <a:rPr lang="en-US" dirty="0">
                <a:sym typeface="Wingdings" pitchFamily="2" charset="2"/>
              </a:rPr>
              <a:t>. It </a:t>
            </a:r>
            <a:r>
              <a:rPr lang="en-US" u="sng" dirty="0">
                <a:sym typeface="Wingdings" pitchFamily="2" charset="2"/>
              </a:rPr>
              <a:t>confuses</a:t>
            </a:r>
            <a:r>
              <a:rPr lang="en-US" dirty="0">
                <a:sym typeface="Wingdings" pitchFamily="2" charset="2"/>
              </a:rPr>
              <a:t> me.</a:t>
            </a:r>
          </a:p>
          <a:p>
            <a:pPr lvl="1"/>
            <a:r>
              <a:rPr lang="en-US" dirty="0">
                <a:sym typeface="Wingdings" pitchFamily="2" charset="2"/>
              </a:rPr>
              <a:t>Example 3: excite  Movies </a:t>
            </a:r>
            <a:r>
              <a:rPr lang="en-US" u="sng" dirty="0">
                <a:sym typeface="Wingdings" pitchFamily="2" charset="2"/>
              </a:rPr>
              <a:t>are exciting</a:t>
            </a:r>
            <a:r>
              <a:rPr lang="en-US" dirty="0">
                <a:sym typeface="Wingdings" pitchFamily="2" charset="2"/>
              </a:rPr>
              <a:t>. They </a:t>
            </a:r>
            <a:r>
              <a:rPr lang="en-US" u="sng" dirty="0">
                <a:sym typeface="Wingdings" pitchFamily="2" charset="2"/>
              </a:rPr>
              <a:t>excite</a:t>
            </a:r>
            <a:r>
              <a:rPr lang="en-US" dirty="0">
                <a:sym typeface="Wingdings" pitchFamily="2" charset="2"/>
              </a:rPr>
              <a:t> people.</a:t>
            </a:r>
            <a:br>
              <a:rPr lang="en-US" dirty="0">
                <a:sym typeface="Wingdings" pitchFamily="2" charset="2"/>
              </a:rPr>
            </a:br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The –ED form means that the subject </a:t>
            </a:r>
            <a:r>
              <a:rPr lang="en-US" b="1" dirty="0">
                <a:sym typeface="Wingdings" pitchFamily="2" charset="2"/>
              </a:rPr>
              <a:t>feels</a:t>
            </a:r>
            <a:r>
              <a:rPr lang="en-US" dirty="0">
                <a:sym typeface="Wingdings" pitchFamily="2" charset="2"/>
              </a:rPr>
              <a:t> the emotion.</a:t>
            </a:r>
          </a:p>
          <a:p>
            <a:pPr lvl="1"/>
            <a:r>
              <a:rPr lang="en-US" dirty="0">
                <a:sym typeface="Wingdings" pitchFamily="2" charset="2"/>
              </a:rPr>
              <a:t>Example 1: annoy  I </a:t>
            </a:r>
            <a:r>
              <a:rPr lang="en-US" u="sng" dirty="0">
                <a:sym typeface="Wingdings" pitchFamily="2" charset="2"/>
              </a:rPr>
              <a:t>am annoyed</a:t>
            </a:r>
            <a:r>
              <a:rPr lang="en-US" dirty="0">
                <a:sym typeface="Wingdings" pitchFamily="2" charset="2"/>
              </a:rPr>
              <a:t> because my friend </a:t>
            </a:r>
            <a:r>
              <a:rPr lang="en-US" u="sng" dirty="0">
                <a:sym typeface="Wingdings" pitchFamily="2" charset="2"/>
              </a:rPr>
              <a:t>annoys</a:t>
            </a:r>
            <a:r>
              <a:rPr lang="en-US" dirty="0">
                <a:sym typeface="Wingdings" pitchFamily="2" charset="2"/>
              </a:rPr>
              <a:t> me.</a:t>
            </a:r>
          </a:p>
          <a:p>
            <a:pPr lvl="1"/>
            <a:r>
              <a:rPr lang="en-US" dirty="0">
                <a:sym typeface="Wingdings" pitchFamily="2" charset="2"/>
              </a:rPr>
              <a:t>Example 2: confuse  I </a:t>
            </a:r>
            <a:r>
              <a:rPr lang="en-US" u="sng" dirty="0">
                <a:sym typeface="Wingdings" pitchFamily="2" charset="2"/>
              </a:rPr>
              <a:t>am confused</a:t>
            </a:r>
            <a:r>
              <a:rPr lang="en-US" dirty="0">
                <a:sym typeface="Wingdings" pitchFamily="2" charset="2"/>
              </a:rPr>
              <a:t>. This book </a:t>
            </a:r>
            <a:r>
              <a:rPr lang="en-US" u="sng" dirty="0">
                <a:sym typeface="Wingdings" pitchFamily="2" charset="2"/>
              </a:rPr>
              <a:t>confuses</a:t>
            </a:r>
            <a:r>
              <a:rPr lang="en-US" dirty="0">
                <a:sym typeface="Wingdings" pitchFamily="2" charset="2"/>
              </a:rPr>
              <a:t> me.</a:t>
            </a:r>
          </a:p>
          <a:p>
            <a:pPr lvl="1"/>
            <a:r>
              <a:rPr lang="en-US" dirty="0">
                <a:sym typeface="Wingdings" pitchFamily="2" charset="2"/>
              </a:rPr>
              <a:t>Example 3: embarrass  People </a:t>
            </a:r>
            <a:r>
              <a:rPr lang="en-US" u="sng" dirty="0">
                <a:sym typeface="Wingdings" pitchFamily="2" charset="2"/>
              </a:rPr>
              <a:t>are excited</a:t>
            </a:r>
            <a:r>
              <a:rPr lang="en-US" dirty="0">
                <a:sym typeface="Wingdings" pitchFamily="2" charset="2"/>
              </a:rPr>
              <a:t> about the movie. The movie </a:t>
            </a:r>
            <a:r>
              <a:rPr lang="en-US" u="sng" dirty="0">
                <a:sym typeface="Wingdings" pitchFamily="2" charset="2"/>
              </a:rPr>
              <a:t>excites</a:t>
            </a:r>
            <a:r>
              <a:rPr lang="en-US" dirty="0">
                <a:sym typeface="Wingdings" pitchFamily="2" charset="2"/>
              </a:rPr>
              <a:t> them.</a:t>
            </a:r>
          </a:p>
        </p:txBody>
      </p:sp>
    </p:spTree>
    <p:extLst>
      <p:ext uri="{BB962C8B-B14F-4D97-AF65-F5344CB8AC3E}">
        <p14:creationId xmlns:p14="http://schemas.microsoft.com/office/powerpoint/2010/main" val="345563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EDAB4-1CAE-1D4B-BF4B-8186FDB56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80192-D610-834A-9D3A-210D893E4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https://create.kahoot.it/share/ed-and-ing-adjectives/8456efbd-ea76-4cf5-bbf6-6bbd0858585a</a:t>
            </a:r>
            <a:endParaRPr lang="en-US" dirty="0"/>
          </a:p>
          <a:p>
            <a:pPr lvl="1"/>
            <a:r>
              <a:rPr lang="en-US" dirty="0"/>
              <a:t>Students: Go to </a:t>
            </a:r>
            <a:r>
              <a:rPr lang="en-US" dirty="0" err="1"/>
              <a:t>kahoot.it</a:t>
            </a:r>
            <a:endParaRPr lang="en-US" dirty="0"/>
          </a:p>
          <a:p>
            <a:pPr lvl="1"/>
            <a:r>
              <a:rPr lang="en-US" dirty="0"/>
              <a:t>Type in the code</a:t>
            </a:r>
          </a:p>
          <a:p>
            <a:r>
              <a:rPr lang="en-US" dirty="0">
                <a:hlinkClick r:id="rId3"/>
              </a:rPr>
              <a:t>https://wordwall.net/resource/21641325</a:t>
            </a:r>
            <a:endParaRPr lang="en-US" dirty="0"/>
          </a:p>
          <a:p>
            <a:pPr lvl="1"/>
            <a:r>
              <a:rPr lang="en-US" dirty="0"/>
              <a:t>Students: Play outside </a:t>
            </a:r>
            <a:r>
              <a:rPr lang="en-US"/>
              <a:t>of class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4975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{3C8AA102-706B-A74E-A431-19E82225F5FC}tf10001072</Template>
  <TotalTime>342</TotalTime>
  <Words>265</Words>
  <Application>Microsoft Macintosh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Franklin Gothic Book</vt:lpstr>
      <vt:lpstr>Crop</vt:lpstr>
      <vt:lpstr>Adjectives</vt:lpstr>
      <vt:lpstr>-ING and –ED adjectives - Form</vt:lpstr>
      <vt:lpstr>-ING and –ED adjectives - Meaning</vt:lpstr>
      <vt:lpstr>Practice!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</dc:title>
  <dc:creator>トーマス　ヴィクトリア</dc:creator>
  <cp:lastModifiedBy>トーマス　ヴィクトリア</cp:lastModifiedBy>
  <cp:revision>6</cp:revision>
  <dcterms:created xsi:type="dcterms:W3CDTF">2020-06-03T08:53:38Z</dcterms:created>
  <dcterms:modified xsi:type="dcterms:W3CDTF">2021-09-14T04:28:46Z</dcterms:modified>
</cp:coreProperties>
</file>